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888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39" y="0"/>
            <a:ext cx="2948888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2F31763-8224-44A8-A421-14C462AA1C0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55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8888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39" y="9440863"/>
            <a:ext cx="2948888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D82BDD9-5686-4F88-8486-9FC3AE10A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2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H30.4.9</a:t>
            </a:r>
            <a:r>
              <a:rPr kumimoji="1" lang="ja-JP" altLang="en-US" dirty="0" smtClean="0"/>
              <a:t>　発送（社保）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BDD9-5686-4F88-8486-9FC3AE10A8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60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0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5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8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8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0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89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8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8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CF14-3B46-4DE2-B4BC-BA7A9D5946D6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7463" y="683569"/>
            <a:ext cx="6243342" cy="1080120"/>
          </a:xfrm>
          <a:ln w="9525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/>
              <a:t>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北陸中央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病院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では、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「生活習慣病予防健診」と同日に「脳検査」も実施出来る「生活習慣病予防健診＋脳」コースを設定しています。多くの受診者様よりご要望をいただいた「脳検査」を「生活習慣病予防健診」の補助を受けながら受診していただけます。ぜひご利用下さい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88640" y="107504"/>
            <a:ext cx="655272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「生活習慣病予防健診＋脳」コースのご案内</a:t>
            </a:r>
            <a:endParaRPr kumimoji="1" lang="ja-JP" altLang="en-US" sz="2000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19426"/>
              </p:ext>
            </p:extLst>
          </p:nvPr>
        </p:nvGraphicFramePr>
        <p:xfrm>
          <a:off x="260648" y="3285596"/>
          <a:ext cx="6480720" cy="315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予定時間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項目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検査内容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4">
                <a:tc rowSpan="9">
                  <a:txBody>
                    <a:bodyPr/>
                    <a:lstStyle/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en-US" altLang="ja-JP" sz="1200" dirty="0" smtClean="0"/>
                        <a:t>AM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身体計測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身長、体重、腹囲、視力、聴力を測ります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血圧測定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血圧を測り、循環器系の状態を調べます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尿検査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腎臓、尿路の状態や糖尿病などを調べます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便潜血反応検査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大腸からの出血を調べます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血液検査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動脈硬化、肝機能などの状態や糖尿病、痛風などを調べます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心電図検査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不整脈や狭心症などの心臓に関わる病気を調べます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胸部レントゲン検査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肺や気管支の状態を調べます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胃部レントゲン検査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000" dirty="0" smtClean="0"/>
                        <a:t>※</a:t>
                      </a:r>
                      <a:r>
                        <a:rPr kumimoji="1" lang="ja-JP" altLang="en-US" sz="1000" dirty="0" smtClean="0"/>
                        <a:t>胃カメラに変更可能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食道や胃、十二指腸の状態を調べます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診察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問診、視診、触診、聴打診などを行います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0648" y="2938959"/>
            <a:ext cx="6480720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一　　般　　健　　診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74282" y="6404138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＋</a:t>
            </a:r>
            <a:endParaRPr kumimoji="1" lang="ja-JP" altLang="en-US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0649" y="6743273"/>
            <a:ext cx="6480720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脳　　検　　査</a:t>
            </a:r>
            <a:endParaRPr kumimoji="1" lang="ja-JP" altLang="en-US" sz="12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55332"/>
              </p:ext>
            </p:extLst>
          </p:nvPr>
        </p:nvGraphicFramePr>
        <p:xfrm>
          <a:off x="260648" y="7098420"/>
          <a:ext cx="6480721" cy="1650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予定時間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項目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検査内容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頚動脈超音波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/>
                        <a:t>早期の動脈硬化を評価する検査です</a:t>
                      </a:r>
                      <a:endParaRPr kumimoji="1" lang="ja-JP" alt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眼底カメラ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視神経・網膜・毛細血管を観察します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13:00</a:t>
                      </a:r>
                      <a:r>
                        <a:rPr kumimoji="1" lang="ja-JP" altLang="en-US" sz="1100" dirty="0" smtClean="0"/>
                        <a:t>～</a:t>
                      </a:r>
                      <a:r>
                        <a:rPr kumimoji="1" lang="en-US" altLang="ja-JP" sz="1100" dirty="0" smtClean="0"/>
                        <a:t>15:00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MRI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MRA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脳の動脈瘤・動脈硬化・血管のつまりを調べます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311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結果説明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医師が脳検査の結果説明を行います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16632" y="1835696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■　終了時間　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15:30</a:t>
            </a:r>
            <a:r>
              <a:rPr lang="ja-JP" altLang="en-US" dirty="0" smtClean="0"/>
              <a:t>　頃</a:t>
            </a:r>
            <a:endParaRPr lang="en-US" altLang="ja-JP" dirty="0" smtClean="0"/>
          </a:p>
          <a:p>
            <a:endParaRPr lang="en-US" altLang="ja-JP" sz="600" dirty="0" smtClean="0"/>
          </a:p>
          <a:p>
            <a:r>
              <a:rPr lang="ja-JP" altLang="en-US" dirty="0" smtClean="0"/>
              <a:t>■　</a:t>
            </a:r>
            <a:r>
              <a:rPr kumimoji="1" lang="ja-JP" altLang="en-US" dirty="0" smtClean="0"/>
              <a:t>料金　　　　　自己負担額　最高　　</a:t>
            </a:r>
            <a:r>
              <a:rPr kumimoji="1" lang="ja-JP" altLang="en-US" smtClean="0"/>
              <a:t>　</a:t>
            </a:r>
            <a:r>
              <a:rPr lang="en-US" altLang="ja-JP" b="1" smtClean="0"/>
              <a:t>38</a:t>
            </a:r>
            <a:r>
              <a:rPr lang="en-US" altLang="ja-JP" b="1" smtClean="0"/>
              <a:t>, 282</a:t>
            </a:r>
            <a:r>
              <a:rPr kumimoji="1" lang="ja-JP" altLang="en-US" dirty="0" smtClean="0"/>
              <a:t>　円（税込）</a:t>
            </a:r>
            <a:endParaRPr kumimoji="1" lang="en-US" altLang="ja-JP" dirty="0" smtClean="0"/>
          </a:p>
          <a:p>
            <a:endParaRPr lang="en-US" altLang="ja-JP" sz="600" dirty="0"/>
          </a:p>
          <a:p>
            <a:r>
              <a:rPr lang="ja-JP" altLang="en-US" dirty="0" smtClean="0"/>
              <a:t>■　</a:t>
            </a:r>
            <a:r>
              <a:rPr kumimoji="1" lang="ja-JP" altLang="en-US" dirty="0" smtClean="0"/>
              <a:t>検査項目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7870" y="8800727"/>
            <a:ext cx="5811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付加健診、乳がん検診、子宮頸がん検診も合わせて受診できます。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389427"/>
            <a:ext cx="819724" cy="76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216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　北陸中央病院では、「生活習慣病予防健診」と同日に「脳検査」も実施出来る「生活習慣病予防健診＋脳」コースを設定しています。多くの受診者様よりご要望をいただいた「脳検査」を「生活習慣病予防健診」の補助を受けながら受診していただけます。ぜひご利用下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当院では、平成28年12月より、「生活習慣病予防健診」と同日に脳検査も実施出来るコースを新たに設定させていただきました。</dc:title>
  <dc:creator>WSE042</dc:creator>
  <cp:lastModifiedBy>WSE401</cp:lastModifiedBy>
  <cp:revision>35</cp:revision>
  <cp:lastPrinted>2019-10-03T01:19:19Z</cp:lastPrinted>
  <dcterms:created xsi:type="dcterms:W3CDTF">2016-10-25T03:21:52Z</dcterms:created>
  <dcterms:modified xsi:type="dcterms:W3CDTF">2023-02-20T02:35:28Z</dcterms:modified>
</cp:coreProperties>
</file>